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5" r:id="rId3"/>
    <p:sldId id="273" r:id="rId4"/>
    <p:sldId id="271" r:id="rId5"/>
    <p:sldId id="270" r:id="rId6"/>
    <p:sldId id="269" r:id="rId7"/>
    <p:sldId id="268" r:id="rId8"/>
    <p:sldId id="266" r:id="rId9"/>
    <p:sldId id="265" r:id="rId10"/>
    <p:sldId id="264" r:id="rId11"/>
    <p:sldId id="263" r:id="rId12"/>
    <p:sldId id="262" r:id="rId13"/>
    <p:sldId id="261" r:id="rId14"/>
    <p:sldId id="276" r:id="rId15"/>
    <p:sldId id="260" r:id="rId16"/>
    <p:sldId id="259" r:id="rId17"/>
    <p:sldId id="258" r:id="rId18"/>
    <p:sldId id="257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93" r:id="rId27"/>
    <p:sldId id="295" r:id="rId28"/>
    <p:sldId id="294" r:id="rId29"/>
    <p:sldId id="285" r:id="rId30"/>
    <p:sldId id="296" r:id="rId31"/>
    <p:sldId id="286" r:id="rId32"/>
    <p:sldId id="297" r:id="rId33"/>
    <p:sldId id="287" r:id="rId34"/>
    <p:sldId id="28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F194-539D-4E36-AB4C-B2E3B13D6F94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462A24F-9120-470A-84D2-B6443A3C5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F194-539D-4E36-AB4C-B2E3B13D6F94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A24F-9120-470A-84D2-B6443A3C5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F194-539D-4E36-AB4C-B2E3B13D6F94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A24F-9120-470A-84D2-B6443A3C5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F194-539D-4E36-AB4C-B2E3B13D6F94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462A24F-9120-470A-84D2-B6443A3C5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F194-539D-4E36-AB4C-B2E3B13D6F94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A24F-9120-470A-84D2-B6443A3C5E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F194-539D-4E36-AB4C-B2E3B13D6F94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A24F-9120-470A-84D2-B6443A3C5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F194-539D-4E36-AB4C-B2E3B13D6F94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462A24F-9120-470A-84D2-B6443A3C5E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F194-539D-4E36-AB4C-B2E3B13D6F94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A24F-9120-470A-84D2-B6443A3C5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F194-539D-4E36-AB4C-B2E3B13D6F94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A24F-9120-470A-84D2-B6443A3C5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F194-539D-4E36-AB4C-B2E3B13D6F94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A24F-9120-470A-84D2-B6443A3C5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F194-539D-4E36-AB4C-B2E3B13D6F94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A24F-9120-470A-84D2-B6443A3C5E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F0F194-539D-4E36-AB4C-B2E3B13D6F94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62A24F-9120-470A-84D2-B6443A3C5E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4.jpeg"/><Relationship Id="rId7" Type="http://schemas.openxmlformats.org/officeDocument/2006/relationships/image" Target="../media/image6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6.jpeg"/><Relationship Id="rId4" Type="http://schemas.openxmlformats.org/officeDocument/2006/relationships/image" Target="../media/image65.jpeg"/><Relationship Id="rId9" Type="http://schemas.openxmlformats.org/officeDocument/2006/relationships/image" Target="../media/image6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Документы\мамы1\выступления\весна\Куинджи А.И.вес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Документы\мамы1\выступления\весна\майские цвет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7784"/>
            <a:ext cx="9144000" cy="6885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Документы\мамы1\выступления\весна\krymov_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3813" y="0"/>
            <a:ext cx="9167813" cy="6821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5" name="Picture 3" descr="C:\Документы\мамы1\выступления\весна\kustod_2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8406"/>
            <a:ext cx="9144000" cy="689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Документы\мамы1\анимация\анимация Ларисы\картин\ml00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7895"/>
            <a:ext cx="9144000" cy="6832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Документы\мамы1\выступления\весна\сказочный фон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8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Документы\мамы1\выступления\семинар читательская компетентность2011г\сосульк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Документы\мамы1\выступления\весна\P10408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Документы\мамы1\выступления\весна\церков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-357214"/>
            <a:ext cx="4429124" cy="6868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2" name="Picture 6" descr="C:\Документы\мамы1\выступления\весна\img_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857232"/>
            <a:ext cx="6580225" cy="4935168"/>
          </a:xfrm>
          <a:prstGeom prst="rect">
            <a:avLst/>
          </a:prstGeom>
          <a:noFill/>
        </p:spPr>
      </p:pic>
      <p:pic>
        <p:nvPicPr>
          <p:cNvPr id="19460" name="Picture 4" descr="C:\Документы\мамы1\выступления\весна\ph1-02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0042" y="309984"/>
            <a:ext cx="2571767" cy="1928826"/>
          </a:xfrm>
          <a:prstGeom prst="rect">
            <a:avLst/>
          </a:prstGeom>
          <a:noFill/>
        </p:spPr>
      </p:pic>
      <p:pic>
        <p:nvPicPr>
          <p:cNvPr id="19461" name="Picture 5" descr="C:\Документы\мамы1\выступления\весна\img4-golubye-ozera-v-kurgane-04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1763" y="4786322"/>
            <a:ext cx="2762237" cy="207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Документы\мамы1\выступления\весна\травников весн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8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Документы\мамы1\выступления\весна\Крыжицкий Ранняя весн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494"/>
            <a:ext cx="6143669" cy="6832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Документы\мамы1\выступления\весна\травников пейзаж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Документы\мамы1\выступления\весна\травников весна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Документы\мамы1\выступления\весна\травников весна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C:\Документы\мамы1\выступления\весна\P206044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2500" cy="3571876"/>
          </a:xfrm>
          <a:prstGeom prst="rect">
            <a:avLst/>
          </a:prstGeom>
          <a:noFill/>
        </p:spPr>
      </p:pic>
      <p:pic>
        <p:nvPicPr>
          <p:cNvPr id="24580" name="Picture 4" descr="C:\Документы\мамы1\выступления\весна\P71538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963" y="2857472"/>
            <a:ext cx="5334037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C:\Документы\мамы1\выступления\весна\P424208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4762500" cy="3571875"/>
          </a:xfrm>
          <a:prstGeom prst="rect">
            <a:avLst/>
          </a:prstGeom>
          <a:noFill/>
        </p:spPr>
      </p:pic>
      <p:pic>
        <p:nvPicPr>
          <p:cNvPr id="5" name="Picture 5" descr="C:\Документы\мамы1\выступления\весна\P52128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357298"/>
            <a:ext cx="4000515" cy="5334021"/>
          </a:xfrm>
          <a:prstGeom prst="rect">
            <a:avLst/>
          </a:prstGeom>
          <a:noFill/>
        </p:spPr>
      </p:pic>
      <p:pic>
        <p:nvPicPr>
          <p:cNvPr id="6" name="Рисунок 5" descr="C:\7 апреля 2011 Сережа и Света\DSC0716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787264">
            <a:off x="1380818" y="3320634"/>
            <a:ext cx="3038475" cy="2333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C:\Документы\мамы1\выступления\весна\мальце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2403467" cy="3124507"/>
          </a:xfrm>
          <a:prstGeom prst="rect">
            <a:avLst/>
          </a:prstGeom>
          <a:noFill/>
        </p:spPr>
      </p:pic>
      <p:pic>
        <p:nvPicPr>
          <p:cNvPr id="25603" name="Picture 3" descr="C:\Документы\мамы1\выступления\весна\Г.А. Илизар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9132"/>
            <a:ext cx="3654809" cy="2239958"/>
          </a:xfrm>
          <a:prstGeom prst="rect">
            <a:avLst/>
          </a:prstGeom>
          <a:noFill/>
        </p:spPr>
      </p:pic>
      <p:pic>
        <p:nvPicPr>
          <p:cNvPr id="25604" name="Picture 4" descr="C:\Документы\мамы1\выступления\весна\Г. Травнико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1857364"/>
            <a:ext cx="2274371" cy="3026663"/>
          </a:xfrm>
          <a:prstGeom prst="rect">
            <a:avLst/>
          </a:prstGeom>
          <a:noFill/>
        </p:spPr>
      </p:pic>
      <p:pic>
        <p:nvPicPr>
          <p:cNvPr id="25605" name="Picture 5" descr="C:\Документы\мамы1\писатели Зауралья\куликов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0"/>
            <a:ext cx="2004375" cy="2795575"/>
          </a:xfrm>
          <a:prstGeom prst="rect">
            <a:avLst/>
          </a:prstGeom>
          <a:noFill/>
        </p:spPr>
      </p:pic>
      <p:pic>
        <p:nvPicPr>
          <p:cNvPr id="25606" name="Picture 6" descr="C:\Документы\мамы1\писатели Зауралья\Потанин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3700470"/>
            <a:ext cx="2121996" cy="3157530"/>
          </a:xfrm>
          <a:prstGeom prst="rect">
            <a:avLst/>
          </a:prstGeom>
          <a:noFill/>
        </p:spPr>
      </p:pic>
      <p:pic>
        <p:nvPicPr>
          <p:cNvPr id="25608" name="Picture 8" descr="C:\Документы\мамы1\писатели Зауралья\Баев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44" y="142852"/>
            <a:ext cx="1715400" cy="2362190"/>
          </a:xfrm>
          <a:prstGeom prst="rect">
            <a:avLst/>
          </a:prstGeom>
          <a:noFill/>
        </p:spPr>
      </p:pic>
      <p:pic>
        <p:nvPicPr>
          <p:cNvPr id="25609" name="Picture 9" descr="C:\Документы\мамы1\писатели Зауралья\Виноградов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9256" y="1428736"/>
            <a:ext cx="1900257" cy="2784197"/>
          </a:xfrm>
          <a:prstGeom prst="rect">
            <a:avLst/>
          </a:prstGeom>
          <a:noFill/>
        </p:spPr>
      </p:pic>
      <p:pic>
        <p:nvPicPr>
          <p:cNvPr id="25610" name="Picture 10" descr="C:\Документы\мамы1\писатели Зауралья\Шушарин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54" y="4071942"/>
            <a:ext cx="1865322" cy="2339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Документы\мамы1\писатели Зауралья\Белозёров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5125" b="25125"/>
          <a:stretch>
            <a:fillRect/>
          </a:stretch>
        </p:blipFill>
        <p:spPr bwMode="auto">
          <a:xfrm>
            <a:off x="3786182" y="285728"/>
            <a:ext cx="5143958" cy="374106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1000" y="4993760"/>
            <a:ext cx="8120090" cy="1007008"/>
          </a:xfrm>
        </p:spPr>
        <p:txBody>
          <a:bodyPr>
            <a:noAutofit/>
          </a:bodyPr>
          <a:lstStyle/>
          <a:p>
            <a:pPr algn="ctr"/>
            <a:r>
              <a:rPr lang="ru-RU" sz="48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Тимофей Максимович Белозёров (1929 – 1986г.)</a:t>
            </a:r>
            <a:endParaRPr lang="ru-RU" sz="48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 descr="C:\Документы\мамы1\выступления\весна\до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3286" y="2571744"/>
            <a:ext cx="5120714" cy="4062433"/>
          </a:xfrm>
          <a:prstGeom prst="rect">
            <a:avLst/>
          </a:prstGeom>
          <a:noFill/>
        </p:spPr>
      </p:pic>
      <p:pic>
        <p:nvPicPr>
          <p:cNvPr id="71682" name="Picture 2" descr="C:\Документы\мамы1\выступления\весна\куртамыш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5188645" cy="394337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5429256" y="1214422"/>
            <a:ext cx="3486144" cy="10001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23 декабря 1929 года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457200" y="4500570"/>
            <a:ext cx="3614734" cy="909630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Куртамышский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район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Село Камыши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Документы\мамы1\выступления\весна\училищ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29024" cy="2586927"/>
          </a:xfrm>
          <a:prstGeom prst="rect">
            <a:avLst/>
          </a:prstGeom>
          <a:noFill/>
        </p:spPr>
      </p:pic>
      <p:pic>
        <p:nvPicPr>
          <p:cNvPr id="72708" name="Picture 4" descr="C:\Документы\мамы1\выступления\весна\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14752"/>
            <a:ext cx="4762500" cy="2952750"/>
          </a:xfrm>
          <a:prstGeom prst="rect">
            <a:avLst/>
          </a:prstGeom>
          <a:noFill/>
        </p:spPr>
      </p:pic>
      <p:pic>
        <p:nvPicPr>
          <p:cNvPr id="72707" name="Picture 3" descr="C:\Документы\мамы1\выступления\весна\big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643050"/>
            <a:ext cx="4572000" cy="3486150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3428992" y="609600"/>
            <a:ext cx="5486408" cy="96201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1952г. Омское речное училище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285720" y="2714620"/>
            <a:ext cx="4929222" cy="100013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1963г. Московский литературный институт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Документы\мамы1\писатели Зауралья\оюлож. Белоз.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071546"/>
            <a:ext cx="2105025" cy="2790825"/>
          </a:xfrm>
          <a:prstGeom prst="rect">
            <a:avLst/>
          </a:prstGeom>
          <a:noFill/>
        </p:spPr>
      </p:pic>
      <p:pic>
        <p:nvPicPr>
          <p:cNvPr id="26627" name="Picture 3" descr="C:\Документы\мамы1\писатели Зауралья\оюдож. Белозёр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14800"/>
            <a:ext cx="2143125" cy="2743200"/>
          </a:xfrm>
          <a:prstGeom prst="rect">
            <a:avLst/>
          </a:prstGeom>
          <a:noFill/>
        </p:spPr>
      </p:pic>
      <p:pic>
        <p:nvPicPr>
          <p:cNvPr id="26628" name="Picture 4" descr="C:\Документы\мамы1\писатели Зауралья\облож. белоз.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142852"/>
            <a:ext cx="1785950" cy="2738458"/>
          </a:xfrm>
          <a:prstGeom prst="rect">
            <a:avLst/>
          </a:prstGeom>
          <a:noFill/>
        </p:spPr>
      </p:pic>
      <p:pic>
        <p:nvPicPr>
          <p:cNvPr id="26629" name="Picture 5" descr="C:\Документы\мамы1\писатели Зауралья\облож.Белоз 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1" y="3786190"/>
            <a:ext cx="1801739" cy="2714620"/>
          </a:xfrm>
          <a:prstGeom prst="rect">
            <a:avLst/>
          </a:prstGeom>
          <a:noFill/>
        </p:spPr>
      </p:pic>
      <p:pic>
        <p:nvPicPr>
          <p:cNvPr id="26630" name="Picture 6" descr="C:\Документы\мамы1\писатели Зауралья\оюлож.Белоз.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142852"/>
            <a:ext cx="2143125" cy="3305175"/>
          </a:xfrm>
          <a:prstGeom prst="rect">
            <a:avLst/>
          </a:prstGeom>
          <a:noFill/>
        </p:spPr>
      </p:pic>
      <p:pic>
        <p:nvPicPr>
          <p:cNvPr id="26631" name="Picture 7" descr="C:\Документы\мамы1\писатели Зауралья\облож. Белоз.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3562349"/>
            <a:ext cx="2143125" cy="3295651"/>
          </a:xfrm>
          <a:prstGeom prst="rect">
            <a:avLst/>
          </a:prstGeom>
          <a:noFill/>
        </p:spPr>
      </p:pic>
      <p:pic>
        <p:nvPicPr>
          <p:cNvPr id="26633" name="Picture 9" descr="C:\Документы\мамы1\писатели Зауралья\облож. Белоз.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9925" y="3143248"/>
            <a:ext cx="2124075" cy="2724150"/>
          </a:xfrm>
          <a:prstGeom prst="rect">
            <a:avLst/>
          </a:prstGeom>
          <a:noFill/>
        </p:spPr>
      </p:pic>
      <p:pic>
        <p:nvPicPr>
          <p:cNvPr id="14" name="Picture 10" descr="C:\Документы\мамы1\писатели Зауралья\оюлож. Белозёр.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285728"/>
            <a:ext cx="2152650" cy="330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Документы\мамы1\выступления\весна\ранняя весн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5863"/>
            <a:ext cx="9144000" cy="6863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6" name="Picture 8" descr="C:\Документы\мамы1\выступления\весна\bfoto_ru_25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5286388"/>
            <a:ext cx="2000253" cy="133350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285728"/>
            <a:ext cx="5562608" cy="579439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Апрель</a:t>
            </a:r>
          </a:p>
          <a:p>
            <a:pPr>
              <a:buNone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Лось </a:t>
            </a:r>
          </a:p>
          <a:p>
            <a:pPr>
              <a:buNone/>
            </a:pPr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ЛЕДОХОД</a:t>
            </a:r>
          </a:p>
          <a:p>
            <a:pPr>
              <a:buNone/>
            </a:pPr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Никак не усну, хоть за окнами – ночь.</a:t>
            </a:r>
          </a:p>
          <a:p>
            <a:pPr>
              <a:buNone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                      Утром весенним, искрясь и звеня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73731" name="Picture 3" descr="C:\Документы\мамы1\выступления\весна\b-autumn-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3254557" cy="2120887"/>
          </a:xfrm>
          <a:prstGeom prst="rect">
            <a:avLst/>
          </a:prstGeom>
          <a:noFill/>
        </p:spPr>
      </p:pic>
      <p:pic>
        <p:nvPicPr>
          <p:cNvPr id="73732" name="Picture 4" descr="C:\Документы\мамы1\выступления\весна\b-autumn-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214686"/>
            <a:ext cx="2628887" cy="2867877"/>
          </a:xfrm>
          <a:prstGeom prst="rect">
            <a:avLst/>
          </a:prstGeom>
          <a:noFill/>
        </p:spPr>
      </p:pic>
      <p:pic>
        <p:nvPicPr>
          <p:cNvPr id="73735" name="Picture 7" descr="C:\Документы\мамы1\выступления\весна\bfoto_ru_1347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7" y="142853"/>
            <a:ext cx="1936587" cy="2874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142844" y="4214818"/>
            <a:ext cx="4214842" cy="119538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Самуил Яковлевич Маршак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Двенадцать месяцев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7650" name="Picture 2" descr="C:\Документы\мамы1\выступления\весна\рисунок двенад. месяце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4828441" cy="3405198"/>
          </a:xfrm>
          <a:prstGeom prst="rect">
            <a:avLst/>
          </a:prstGeom>
          <a:noFill/>
        </p:spPr>
      </p:pic>
      <p:pic>
        <p:nvPicPr>
          <p:cNvPr id="27651" name="Picture 3" descr="C:\Документы\мамы1\выступления\весна\двен. месяц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9760" y="2857496"/>
            <a:ext cx="4814240" cy="3767143"/>
          </a:xfrm>
          <a:prstGeom prst="rect">
            <a:avLst/>
          </a:prstGeom>
          <a:noFill/>
        </p:spPr>
      </p:pic>
      <p:pic>
        <p:nvPicPr>
          <p:cNvPr id="70657" name="Picture 1" descr="C:\Документы\мамы1\выступления\весна\pods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285728"/>
            <a:ext cx="2540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0"/>
                                        <p:tgtEl>
                                          <p:spTgt spid="70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4754" name="Picture 2" descr="C:\Документы\мамы1\выступления\семинар читательская компетентность2011г\весна зим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3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747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7" descr="C:\Документы\мамы1\выступления\весна\пдснеж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2703632" cy="1952623"/>
          </a:xfrm>
          <a:prstGeom prst="rect">
            <a:avLst/>
          </a:prstGeom>
          <a:noFill/>
        </p:spPr>
      </p:pic>
      <p:pic>
        <p:nvPicPr>
          <p:cNvPr id="28681" name="Picture 9" descr="C:\Документы\мамы1\выступления\весна\подснежни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5000636"/>
            <a:ext cx="2349499" cy="1689182"/>
          </a:xfrm>
          <a:prstGeom prst="rect">
            <a:avLst/>
          </a:prstGeom>
          <a:noFill/>
        </p:spPr>
      </p:pic>
      <p:pic>
        <p:nvPicPr>
          <p:cNvPr id="28682" name="Picture 10" descr="C:\Документы\мамы1\выступления\весна\podsnezhnik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857496"/>
            <a:ext cx="5088794" cy="3821123"/>
          </a:xfrm>
          <a:prstGeom prst="rect">
            <a:avLst/>
          </a:prstGeom>
          <a:noFill/>
        </p:spPr>
      </p:pic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214282" y="5857892"/>
          <a:ext cx="4733925" cy="485775"/>
        </p:xfrm>
        <a:graphic>
          <a:graphicData uri="http://schemas.openxmlformats.org/presentationml/2006/ole">
            <p:oleObj spid="_x0000_s28676" name="Пакет" r:id="rId6" imgW="4734000" imgH="485640" progId="Package">
              <p:embed/>
            </p:oleObj>
          </a:graphicData>
        </a:graphic>
      </p:graphicFrame>
      <p:pic>
        <p:nvPicPr>
          <p:cNvPr id="28683" name="Picture 11" descr="C:\Документы\мамы1\выступления\весна\pica4u.ru_1205516336snowdrop_by_cioc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142852"/>
            <a:ext cx="2857500" cy="4152900"/>
          </a:xfrm>
          <a:prstGeom prst="rect">
            <a:avLst/>
          </a:prstGeom>
          <a:noFill/>
        </p:spPr>
      </p:pic>
      <p:pic>
        <p:nvPicPr>
          <p:cNvPr id="28680" name="Picture 8" descr="C:\Документы\мамы1\выступления\весна\капля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0760" y="214290"/>
            <a:ext cx="2419345" cy="1814509"/>
          </a:xfrm>
          <a:prstGeom prst="rect">
            <a:avLst/>
          </a:prstGeom>
          <a:noFill/>
        </p:spPr>
      </p:pic>
      <p:pic>
        <p:nvPicPr>
          <p:cNvPr id="28684" name="Picture 12" descr="C:\Документы\мамы1\выступления\весна\telpics_ru_404601402_185x24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81875" y="2285992"/>
            <a:ext cx="1762125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4357688" y="6215063"/>
          <a:ext cx="4457700" cy="485775"/>
        </p:xfrm>
        <a:graphic>
          <a:graphicData uri="http://schemas.openxmlformats.org/presentationml/2006/ole">
            <p:oleObj spid="_x0000_s29699" name="Пакет" r:id="rId3" imgW="4457880" imgH="485640" progId="Package">
              <p:embed/>
            </p:oleObj>
          </a:graphicData>
        </a:graphic>
      </p:graphicFrame>
      <p:pic>
        <p:nvPicPr>
          <p:cNvPr id="6" name="Picture 6" descr="C:\Документы\мамы1\выступления\весна\61561647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4977"/>
            <a:ext cx="8358246" cy="6232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Документы\мамы1\выступления\весна\саврасов Грачи прилетел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4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C:\Документы\мамы1\выступления\весна\апрель в лесу. снег сходит. Грицай А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326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Документы\мамы1\выступления\весна\В.А.Бакшеев Голубая весн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3" name="Picture 5" descr="C:\Документы\мамы1\выступления\весна\0001-001-Kartiny-vesn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17044" y="-214338"/>
            <a:ext cx="9403888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Документы\мамы1\выступления\весна\Бакшее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5030" cy="6833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Документы\мамы1\выступления\весна\переправа Богданов- Бельски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8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487</TotalTime>
  <Words>53</Words>
  <Application>Microsoft Office PowerPoint</Application>
  <PresentationFormat>Экран (4:3)</PresentationFormat>
  <Paragraphs>15</Paragraphs>
  <Slides>34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Трек</vt:lpstr>
      <vt:lpstr>Пакет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Тимофей Максимович Белозёров (1929 – 1986г.)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CPU</cp:lastModifiedBy>
  <cp:revision>39</cp:revision>
  <dcterms:created xsi:type="dcterms:W3CDTF">2011-04-10T11:48:41Z</dcterms:created>
  <dcterms:modified xsi:type="dcterms:W3CDTF">2012-01-05T08:30:15Z</dcterms:modified>
</cp:coreProperties>
</file>